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black dress&#10;&#10;Description automatically generated with medium confidence">
            <a:extLst>
              <a:ext uri="{FF2B5EF4-FFF2-40B4-BE49-F238E27FC236}">
                <a16:creationId xmlns:a16="http://schemas.microsoft.com/office/drawing/2014/main" id="{8DA93F91-F9CA-4966-8672-7465DA741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49" y="643468"/>
            <a:ext cx="4834408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Whiteboard&#10;&#10;Description automatically generated with medium confidence">
            <a:extLst>
              <a:ext uri="{FF2B5EF4-FFF2-40B4-BE49-F238E27FC236}">
                <a16:creationId xmlns:a16="http://schemas.microsoft.com/office/drawing/2014/main" id="{CBCC3A31-D45C-4D7A-8A61-FE08048A4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491" y="643468"/>
            <a:ext cx="4834408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304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outdoor, crowd&#10;&#10;Description automatically generated">
            <a:extLst>
              <a:ext uri="{FF2B5EF4-FFF2-40B4-BE49-F238E27FC236}">
                <a16:creationId xmlns:a16="http://schemas.microsoft.com/office/drawing/2014/main" id="{7EF2BDE4-594F-4482-B34B-92084F76C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49" y="643468"/>
            <a:ext cx="4834408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D067BFC-452F-4D6B-B087-095073A4A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491" y="643468"/>
            <a:ext cx="4834408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013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book with white writing&#10;&#10;Description automatically generated with low confidence">
            <a:extLst>
              <a:ext uri="{FF2B5EF4-FFF2-40B4-BE49-F238E27FC236}">
                <a16:creationId xmlns:a16="http://schemas.microsoft.com/office/drawing/2014/main" id="{CDDD5CC6-B6FA-41CF-AE6F-2DA6BFE5A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49" y="643468"/>
            <a:ext cx="4834408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D0E41C9-937C-4919-ACB0-672932AA6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491" y="643468"/>
            <a:ext cx="4834408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863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in a chair&#10;&#10;Description automatically generated">
            <a:extLst>
              <a:ext uri="{FF2B5EF4-FFF2-40B4-BE49-F238E27FC236}">
                <a16:creationId xmlns:a16="http://schemas.microsoft.com/office/drawing/2014/main" id="{5A96F38F-5062-41F9-BD62-504B8B566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7" b="421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9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5F0D03D-752F-47E2-9CC6-3599C1B221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04"/>
          <a:stretch/>
        </p:blipFill>
        <p:spPr>
          <a:xfrm>
            <a:off x="585721" y="643468"/>
            <a:ext cx="5159675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3C33C0F-D810-4AB2-A328-63EB790BE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26" r="20738" b="-1"/>
          <a:stretch/>
        </p:blipFill>
        <p:spPr>
          <a:xfrm>
            <a:off x="6388852" y="643468"/>
            <a:ext cx="5159676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688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DE5115-89C8-4B9C-B0E8-78A15C20C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6402E2-72CC-4683-9B83-11265402E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A8C7CCF-7AAD-442A-A3EE-4C25DB1D79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15" b="7785"/>
          <a:stretch/>
        </p:blipFill>
        <p:spPr>
          <a:xfrm>
            <a:off x="2269237" y="1247835"/>
            <a:ext cx="7653528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0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9084253-2373-4BA1-9E3C-AE621F053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889000"/>
            <a:ext cx="10795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1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AAF749C-EB72-4BEC-9F4C-B99FE2F6A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76" b="254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5928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Hamutal Gouri</dc:creator>
  <cp:lastModifiedBy>Hamutal Gouri</cp:lastModifiedBy>
  <cp:revision>1</cp:revision>
  <dcterms:created xsi:type="dcterms:W3CDTF">2021-08-20T05:27:52Z</dcterms:created>
  <dcterms:modified xsi:type="dcterms:W3CDTF">2021-08-20T05:33:30Z</dcterms:modified>
</cp:coreProperties>
</file>